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62" r:id="rId4"/>
    <p:sldId id="27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69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00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83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2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0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12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7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377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50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914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6379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67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68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61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6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15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8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60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616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2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745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A9398-922A-41C2-B64C-DE4E468DE25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22554-600F-474E-89A4-B97B8701F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9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1/5/2018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31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92447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 llamo _________ Clase 702</a:t>
            </a:r>
            <a:b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 fecha es el 5 de enero del 2018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990600"/>
            <a:ext cx="8991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33CC"/>
                </a:solidFill>
              </a:rPr>
              <a:t>Proposito</a:t>
            </a:r>
            <a:r>
              <a:rPr lang="en-US" sz="2800" dirty="0">
                <a:solidFill>
                  <a:srgbClr val="FF33CC"/>
                </a:solidFill>
              </a:rPr>
              <a:t> # 37: </a:t>
            </a:r>
            <a:r>
              <a:rPr lang="en-US" sz="2800" dirty="0">
                <a:solidFill>
                  <a:prstClr val="white"/>
                </a:solidFill>
              </a:rPr>
              <a:t>¿</a:t>
            </a:r>
            <a:r>
              <a:rPr lang="en-US" sz="2800" dirty="0" err="1">
                <a:solidFill>
                  <a:prstClr val="white"/>
                </a:solidFill>
              </a:rPr>
              <a:t>Cómo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dirty="0" err="1">
                <a:solidFill>
                  <a:prstClr val="white"/>
                </a:solidFill>
              </a:rPr>
              <a:t>continuamos</a:t>
            </a:r>
            <a:r>
              <a:rPr lang="en-US" sz="2800" dirty="0">
                <a:solidFill>
                  <a:prstClr val="white"/>
                </a:solidFill>
              </a:rPr>
              <a:t> el </a:t>
            </a:r>
            <a:r>
              <a:rPr lang="en-US" sz="2800" dirty="0" err="1">
                <a:solidFill>
                  <a:prstClr val="white"/>
                </a:solidFill>
              </a:rPr>
              <a:t>repaso</a:t>
            </a:r>
            <a:r>
              <a:rPr lang="en-US" sz="2800" dirty="0">
                <a:solidFill>
                  <a:prstClr val="white"/>
                </a:solidFill>
              </a:rPr>
              <a:t> para el </a:t>
            </a:r>
            <a:r>
              <a:rPr lang="en-US" sz="2800" u="sng" dirty="0" err="1">
                <a:solidFill>
                  <a:prstClr val="white"/>
                </a:solidFill>
              </a:rPr>
              <a:t>Examen</a:t>
            </a:r>
            <a:r>
              <a:rPr lang="en-US" sz="2800" u="sng" dirty="0">
                <a:solidFill>
                  <a:prstClr val="white"/>
                </a:solidFill>
              </a:rPr>
              <a:t>: </a:t>
            </a:r>
            <a:r>
              <a:rPr lang="en-US" sz="2800" u="sng" dirty="0" err="1">
                <a:solidFill>
                  <a:prstClr val="white"/>
                </a:solidFill>
              </a:rPr>
              <a:t>Capitulo</a:t>
            </a:r>
            <a:r>
              <a:rPr lang="en-US" sz="2800" u="sng" dirty="0">
                <a:solidFill>
                  <a:prstClr val="white"/>
                </a:solidFill>
              </a:rPr>
              <a:t> 4 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dirty="0" smtClean="0">
                <a:solidFill>
                  <a:prstClr val="white"/>
                </a:solidFill>
              </a:rPr>
              <a:t>el PROXIMO LUNES?</a:t>
            </a:r>
            <a:endParaRPr lang="en-US" sz="2800" dirty="0">
              <a:solidFill>
                <a:prstClr val="white"/>
              </a:solidFill>
            </a:endParaRPr>
          </a:p>
          <a:p>
            <a:r>
              <a:rPr lang="en-US" sz="2400" i="1" dirty="0">
                <a:solidFill>
                  <a:srgbClr val="00B0F0"/>
                </a:solidFill>
              </a:rPr>
              <a:t>L.O: to review food and </a:t>
            </a:r>
            <a:r>
              <a:rPr lang="en-US" sz="2400" i="1" dirty="0" err="1">
                <a:solidFill>
                  <a:srgbClr val="00B0F0"/>
                </a:solidFill>
              </a:rPr>
              <a:t>er</a:t>
            </a:r>
            <a:r>
              <a:rPr lang="en-US" sz="2400" i="1" dirty="0">
                <a:solidFill>
                  <a:srgbClr val="00B0F0"/>
                </a:solidFill>
              </a:rPr>
              <a:t>/</a:t>
            </a:r>
            <a:r>
              <a:rPr lang="en-US" sz="2400" i="1" dirty="0" err="1">
                <a:solidFill>
                  <a:srgbClr val="00B0F0"/>
                </a:solidFill>
              </a:rPr>
              <a:t>ir</a:t>
            </a:r>
            <a:r>
              <a:rPr lang="en-US" sz="2400" i="1" dirty="0">
                <a:solidFill>
                  <a:srgbClr val="00B0F0"/>
                </a:solidFill>
              </a:rPr>
              <a:t> verbs</a:t>
            </a:r>
          </a:p>
          <a:p>
            <a:r>
              <a:rPr lang="en-US" sz="2800" dirty="0" err="1">
                <a:solidFill>
                  <a:srgbClr val="FF33CC"/>
                </a:solidFill>
              </a:rPr>
              <a:t>Actividad</a:t>
            </a:r>
            <a:r>
              <a:rPr lang="en-US" sz="2800" dirty="0">
                <a:solidFill>
                  <a:srgbClr val="FF33CC"/>
                </a:solidFill>
              </a:rPr>
              <a:t> </a:t>
            </a:r>
            <a:r>
              <a:rPr lang="en-US" sz="2800" dirty="0" err="1" smtClean="0">
                <a:solidFill>
                  <a:srgbClr val="FF33CC"/>
                </a:solidFill>
              </a:rPr>
              <a:t>Inicial:</a:t>
            </a:r>
            <a:r>
              <a:rPr lang="en-US" sz="2800" dirty="0" err="1" smtClean="0">
                <a:solidFill>
                  <a:prstClr val="white"/>
                </a:solidFill>
              </a:rPr>
              <a:t>Conjuga</a:t>
            </a:r>
            <a:r>
              <a:rPr lang="en-US" sz="2800" i="1" dirty="0" smtClean="0">
                <a:solidFill>
                  <a:prstClr val="white"/>
                </a:solidFill>
              </a:rPr>
              <a:t> CHART FORM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prstClr val="white"/>
                </a:solidFill>
              </a:rPr>
              <a:t>Aprender</a:t>
            </a:r>
            <a:r>
              <a:rPr lang="en-US" sz="2800" dirty="0" smtClean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learn)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Consumir</a:t>
            </a:r>
            <a:r>
              <a:rPr lang="en-US" sz="2800" i="1" dirty="0">
                <a:solidFill>
                  <a:prstClr val="white"/>
                </a:solidFill>
              </a:rPr>
              <a:t> (to consume)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Cocinar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cook)</a:t>
            </a:r>
            <a:endParaRPr lang="en-US" sz="2800" dirty="0">
              <a:solidFill>
                <a:prstClr val="white"/>
              </a:solidFill>
            </a:endParaRP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/>
              <a:t>d</a:t>
            </a:r>
            <a:r>
              <a:rPr lang="en-US" sz="2800" dirty="0" err="1" smtClean="0">
                <a:solidFill>
                  <a:prstClr val="white"/>
                </a:solidFill>
              </a:rPr>
              <a:t>epender</a:t>
            </a:r>
            <a:r>
              <a:rPr lang="en-US" sz="2800" dirty="0" smtClean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depend)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Añadir</a:t>
            </a:r>
            <a:r>
              <a:rPr lang="en-US" sz="2800" i="1" dirty="0">
                <a:solidFill>
                  <a:prstClr val="white"/>
                </a:solidFill>
              </a:rPr>
              <a:t> (to add)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Prender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turn on)</a:t>
            </a:r>
            <a:endParaRPr lang="en-US" sz="2800" dirty="0">
              <a:solidFill>
                <a:prstClr val="white"/>
              </a:solidFill>
            </a:endParaRP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Sacudir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shake off)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imprimir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print)</a:t>
            </a:r>
          </a:p>
          <a:p>
            <a:pPr marL="514350" indent="-514350">
              <a:buClr>
                <a:srgbClr val="FF6699"/>
              </a:buClr>
              <a:buFont typeface="+mj-lt"/>
              <a:buAutoNum type="arabicPeriod"/>
            </a:pPr>
            <a:r>
              <a:rPr lang="en-US" sz="2800" dirty="0" err="1">
                <a:solidFill>
                  <a:prstClr val="white"/>
                </a:solidFill>
              </a:rPr>
              <a:t>Proceder</a:t>
            </a:r>
            <a:r>
              <a:rPr lang="en-US" sz="2800" dirty="0">
                <a:solidFill>
                  <a:prstClr val="white"/>
                </a:solidFill>
              </a:rPr>
              <a:t> </a:t>
            </a:r>
            <a:r>
              <a:rPr lang="en-US" sz="2800" i="1" dirty="0">
                <a:solidFill>
                  <a:prstClr val="white"/>
                </a:solidFill>
              </a:rPr>
              <a:t>(to proceed</a:t>
            </a:r>
            <a:r>
              <a:rPr lang="en-US" sz="2800" i="1" dirty="0" smtClean="0">
                <a:solidFill>
                  <a:prstClr val="white"/>
                </a:solidFill>
              </a:rPr>
              <a:t>)</a:t>
            </a:r>
            <a:endParaRPr lang="en-US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81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6" t="28009" r="39329" b="44441"/>
          <a:stretch/>
        </p:blipFill>
        <p:spPr bwMode="auto">
          <a:xfrm>
            <a:off x="914400" y="533400"/>
            <a:ext cx="7870614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5"/>
          <p:cNvSpPr txBox="1">
            <a:spLocks/>
          </p:cNvSpPr>
          <p:nvPr/>
        </p:nvSpPr>
        <p:spPr>
          <a:xfrm>
            <a:off x="457200" y="609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35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 txBox="1">
            <a:spLocks/>
          </p:cNvSpPr>
          <p:nvPr/>
        </p:nvSpPr>
        <p:spPr>
          <a:xfrm>
            <a:off x="152400" y="841348"/>
            <a:ext cx="8744155" cy="58642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smtClean="0"/>
              <a:t>Copia y resonde: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/>
              <a:t>¿Qué es un mesón?</a:t>
            </a:r>
          </a:p>
          <a:p>
            <a:pPr marL="514350" indent="-514350">
              <a:buFont typeface="+mj-lt"/>
              <a:buAutoNum type="arabicPeriod"/>
            </a:pPr>
            <a:endParaRPr lang="en-US" sz="3200" smtClean="0"/>
          </a:p>
          <a:p>
            <a:pPr marL="514350" indent="-514350">
              <a:buFont typeface="+mj-lt"/>
              <a:buAutoNum type="arabicPeriod"/>
            </a:pPr>
            <a:r>
              <a:rPr lang="en-US" sz="3200" smtClean="0"/>
              <a:t>¿Quiénes son los tunos?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/>
              <a:t>¿Adónde son populares los tunos?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/>
              <a:t>¿Tienen menús los mesones?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/>
              <a:t>¿Cuál es un desayuno tipico en Nicaragua?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/>
              <a:t>¿Qué lleva la tortilla a la española?</a:t>
            </a:r>
            <a:endParaRPr lang="en-US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-10075"/>
            <a:ext cx="8286955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endParaRPr lang="en-US" sz="44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smtClean="0"/>
              <a:t>VAMOS A </a:t>
            </a:r>
            <a:r>
              <a:rPr lang="en-US" dirty="0" smtClean="0"/>
              <a:t>UN CAFÉ</a:t>
            </a:r>
          </a:p>
          <a:p>
            <a:r>
              <a:rPr lang="en-US" dirty="0" smtClean="0"/>
              <a:t>EXAMEN: CAPITULO 4 is on MONDAY, JAN. 8</a:t>
            </a:r>
          </a:p>
          <a:p>
            <a:pPr lvl="1"/>
            <a:r>
              <a:rPr lang="en-US" sz="2400" b="1" i="1" dirty="0"/>
              <a:t>Food vocabulary</a:t>
            </a:r>
          </a:p>
          <a:p>
            <a:pPr lvl="1"/>
            <a:r>
              <a:rPr lang="en-US" sz="2400" b="1" i="1" dirty="0"/>
              <a:t>Restaurant vocabulary</a:t>
            </a:r>
          </a:p>
          <a:p>
            <a:pPr lvl="1"/>
            <a:r>
              <a:rPr lang="en-US" sz="2400" b="1" i="1" dirty="0"/>
              <a:t>ER &amp; IR verbs</a:t>
            </a:r>
          </a:p>
          <a:p>
            <a:pPr lvl="1"/>
            <a:r>
              <a:rPr lang="en-US" sz="2400" b="1" i="1" dirty="0"/>
              <a:t>Expressions with infinitive verbs</a:t>
            </a:r>
          </a:p>
          <a:p>
            <a:pPr lvl="2"/>
            <a:r>
              <a:rPr lang="en-US" sz="1800" b="1" dirty="0" err="1"/>
              <a:t>Tener</a:t>
            </a:r>
            <a:r>
              <a:rPr lang="en-US" sz="1800" b="1" dirty="0"/>
              <a:t> que, </a:t>
            </a:r>
            <a:r>
              <a:rPr lang="en-US" sz="1800" b="1" dirty="0" err="1"/>
              <a:t>Ir</a:t>
            </a:r>
            <a:r>
              <a:rPr lang="en-US" sz="1800" b="1" dirty="0"/>
              <a:t> a, </a:t>
            </a:r>
            <a:r>
              <a:rPr lang="en-US" sz="1800" b="1" dirty="0" err="1"/>
              <a:t>Acabar</a:t>
            </a:r>
            <a:r>
              <a:rPr lang="en-US" sz="1800" b="1" dirty="0"/>
              <a:t> de</a:t>
            </a:r>
          </a:p>
          <a:p>
            <a:pPr lvl="1"/>
            <a:r>
              <a:rPr lang="en-US" sz="2400" b="1" i="1" dirty="0"/>
              <a:t>Cultural readings</a:t>
            </a:r>
          </a:p>
          <a:p>
            <a:pPr lvl="2"/>
            <a:r>
              <a:rPr lang="en-US" sz="1800" b="1" i="1" u="sng" dirty="0"/>
              <a:t>La comida </a:t>
            </a:r>
            <a:r>
              <a:rPr lang="en-US" sz="1800" b="1" i="1" u="sng" dirty="0" err="1"/>
              <a:t>en</a:t>
            </a:r>
            <a:r>
              <a:rPr lang="en-US" sz="1800" b="1" i="1" u="sng" dirty="0"/>
              <a:t> </a:t>
            </a:r>
            <a:r>
              <a:rPr lang="en-US" sz="1800" b="1" i="1" u="sng" dirty="0" err="1"/>
              <a:t>otras</a:t>
            </a:r>
            <a:r>
              <a:rPr lang="en-US" sz="1800" b="1" i="1" u="sng" dirty="0"/>
              <a:t> </a:t>
            </a:r>
            <a:r>
              <a:rPr lang="en-US" sz="1800" b="1" i="1" u="sng" dirty="0" err="1"/>
              <a:t>partes</a:t>
            </a:r>
            <a:r>
              <a:rPr lang="en-US" sz="1800" b="1" i="1" u="sng" dirty="0"/>
              <a:t> </a:t>
            </a:r>
            <a:r>
              <a:rPr lang="en-US" sz="1800" b="1" i="1" dirty="0"/>
              <a:t>p. 146</a:t>
            </a:r>
          </a:p>
          <a:p>
            <a:pPr lvl="2"/>
            <a:r>
              <a:rPr lang="en-US" sz="1800" b="1" i="1" u="sng" dirty="0"/>
              <a:t>Una </a:t>
            </a:r>
            <a:r>
              <a:rPr lang="en-US" sz="1800" b="1" i="1" u="sng" dirty="0" err="1"/>
              <a:t>Merienda</a:t>
            </a:r>
            <a:r>
              <a:rPr lang="en-US" sz="1800" b="1" i="1" u="sng" dirty="0"/>
              <a:t>, ¿</a:t>
            </a:r>
            <a:r>
              <a:rPr lang="en-US" sz="1800" b="1" i="1" u="sng" dirty="0" err="1"/>
              <a:t>Dónde</a:t>
            </a:r>
            <a:r>
              <a:rPr lang="en-US" sz="1800" b="1" i="1" u="sng" dirty="0"/>
              <a:t>? </a:t>
            </a:r>
            <a:r>
              <a:rPr lang="en-US" sz="1800" b="1" i="1" dirty="0"/>
              <a:t>P. 148</a:t>
            </a:r>
            <a:endParaRPr lang="en-US" sz="1800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9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17143</TotalTime>
  <Words>192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Summer</vt:lpstr>
      <vt:lpstr>Me llamo _________ Clase 702 La fecha es el 5 de enero del 2018</vt:lpstr>
      <vt:lpstr>PowerPoint Presentation</vt:lpstr>
      <vt:lpstr>PowerPoint Presentation</vt:lpstr>
      <vt:lpstr>Tarea # 37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4 de enero del 2016</dc:title>
  <dc:creator>Helen Zumaeta</dc:creator>
  <cp:lastModifiedBy>Helen Zumaeta</cp:lastModifiedBy>
  <cp:revision>20</cp:revision>
  <dcterms:created xsi:type="dcterms:W3CDTF">2015-12-23T22:17:30Z</dcterms:created>
  <dcterms:modified xsi:type="dcterms:W3CDTF">2018-01-05T15:57:25Z</dcterms:modified>
</cp:coreProperties>
</file>